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721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007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62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0971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93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55AB6-9BB9-EA87-5426-7D879A6AB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98B8C-D755-6930-A81C-1718B66F0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DEC7-5D4D-687F-F6F6-2A6376F2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7B913-E074-44BA-B495-0FDCC33A7D77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95CF0-C23C-5C93-A4FD-480ECCB9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84A4-06A0-4489-C903-853148F4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4D7AA-7292-4457-8421-EB4EFE343C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2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398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2ABDD1-41EF-97EF-8D9C-B2C6F6DF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88" y="2522141"/>
            <a:ext cx="6500423" cy="1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8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2C97C-8425-0632-A5E0-E5365F80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347"/>
            <a:ext cx="12192000" cy="53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3144D-D186-AB50-3849-148C38612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389"/>
            <a:ext cx="12192000" cy="56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96DC7-8350-8828-BB5C-A0013D17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61"/>
            <a:ext cx="12192000" cy="63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6C346-E40B-B89A-10DD-FEAE8819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847"/>
            <a:ext cx="12192000" cy="55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8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60519-DF23-A96D-3FE1-22B4810A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85"/>
            <a:ext cx="12192000" cy="64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0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80BB4-BEEA-252C-9C52-85F6A740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06"/>
            <a:ext cx="12192000" cy="640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59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A83DD-FD19-DE44-574A-1F3776D3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069"/>
            <a:ext cx="12192000" cy="58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E9917-7FDA-C712-7120-2DF28943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392"/>
            <a:ext cx="12192000" cy="53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46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4F321-28FE-EDF2-347F-9DF12B86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39"/>
            <a:ext cx="12192000" cy="541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0906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2025-03-11T08:44:19Z</dcterms:created>
  <dcterms:modified xsi:type="dcterms:W3CDTF">2025-03-11T08:50:09Z</dcterms:modified>
</cp:coreProperties>
</file>